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60" r:id="rId3"/>
    <p:sldId id="261" r:id="rId4"/>
    <p:sldId id="257" r:id="rId5"/>
  </p:sldIdLst>
  <p:sldSz cx="9144000" cy="6858000" type="screen4x3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620" autoAdjust="0"/>
  </p:normalViewPr>
  <p:slideViewPr>
    <p:cSldViewPr>
      <p:cViewPr>
        <p:scale>
          <a:sx n="49" d="100"/>
          <a:sy n="49" d="100"/>
        </p:scale>
        <p:origin x="-43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E3863031-A2DB-4160-B7E7-AD92D01170BD}" type="datetimeFigureOut">
              <a:rPr lang="it-IT" smtClean="0"/>
              <a:t>07/03/2018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42B271B0-1DAD-469A-AB04-E4C41C7E5D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70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AA8C-1CDB-4753-9723-928D0326D8F1}" type="datetime1">
              <a:rPr lang="it-IT" smtClean="0"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850E-1810-41FD-8675-44A395A5E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68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935E-7708-43AD-8092-F5561F38DF94}" type="datetime1">
              <a:rPr lang="it-IT" smtClean="0"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850E-1810-41FD-8675-44A395A5E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53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2AB5-A501-4665-87DE-9F403CE2F226}" type="datetime1">
              <a:rPr lang="it-IT" smtClean="0"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850E-1810-41FD-8675-44A395A5E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31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B01B-57FB-40A3-93CD-F1F705D9DA97}" type="datetime1">
              <a:rPr lang="it-IT" smtClean="0"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850E-1810-41FD-8675-44A395A5E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54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B085-F6D3-4468-B477-F7EFB5BF0622}" type="datetime1">
              <a:rPr lang="it-IT" smtClean="0"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850E-1810-41FD-8675-44A395A5E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30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7C33-5A22-42F0-B841-6773C7EF5D29}" type="datetime1">
              <a:rPr lang="it-IT" smtClean="0"/>
              <a:t>07/03/2018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850E-1810-41FD-8675-44A395A5E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5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E053-2644-4B39-A4E1-FBA30523AF8B}" type="datetime1">
              <a:rPr lang="it-IT" smtClean="0"/>
              <a:t>07/03/2018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850E-1810-41FD-8675-44A395A5E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29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75E6-0A7B-44F3-87B8-CA5984EEC234}" type="datetime1">
              <a:rPr lang="it-IT" smtClean="0"/>
              <a:t>07/03/2018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850E-1810-41FD-8675-44A395A5E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89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0644-8606-4A1A-BFEC-53E2F66834DA}" type="datetime1">
              <a:rPr lang="it-IT" smtClean="0"/>
              <a:t>07/03/2018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850E-1810-41FD-8675-44A395A5E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7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6AC8-2861-4504-9F5F-52C29677019A}" type="datetime1">
              <a:rPr lang="it-IT" smtClean="0"/>
              <a:t>07/03/2018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850E-1810-41FD-8675-44A395A5E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62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7569-2D84-40C5-9D92-D51B2931940D}" type="datetime1">
              <a:rPr lang="it-IT" smtClean="0"/>
              <a:t>07/03/2018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850E-1810-41FD-8675-44A395A5E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5C24E-A68B-48E1-A462-8AE4805B53D7}" type="datetime1">
              <a:rPr lang="it-IT" smtClean="0"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0850E-1810-41FD-8675-44A395A5E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79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850E-1810-41FD-8675-44A395A5E046}" type="slidenum">
              <a:rPr lang="it-IT" smtClean="0"/>
              <a:t>1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3"/>
          <a:stretch/>
        </p:blipFill>
        <p:spPr>
          <a:xfrm>
            <a:off x="0" y="332657"/>
            <a:ext cx="9144000" cy="652534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-36512" y="43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Allegato 8. D.1</a:t>
            </a:r>
          </a:p>
          <a:p>
            <a:r>
              <a:rPr lang="it-IT" dirty="0">
                <a:solidFill>
                  <a:schemeClr val="bg1"/>
                </a:solidFill>
              </a:rPr>
              <a:t>Allestimento «tipo» per partecipazioni fieristiche prevalentemente in Spazi Individuali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-357827"/>
            <a:ext cx="9144000" cy="12854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-3578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Allegato 8. </a:t>
            </a:r>
            <a:r>
              <a:rPr lang="it-IT" dirty="0" smtClean="0">
                <a:solidFill>
                  <a:schemeClr val="bg1"/>
                </a:solidFill>
              </a:rPr>
              <a:t>C.1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Allestimento «tipo» per partecipazioni fieristiche prevalentemente in </a:t>
            </a:r>
            <a:r>
              <a:rPr lang="it-IT" dirty="0" smtClean="0">
                <a:solidFill>
                  <a:schemeClr val="bg1"/>
                </a:solidFill>
              </a:rPr>
              <a:t>Open Space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9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850E-1810-41FD-8675-44A395A5E046}" type="slidenum">
              <a:rPr lang="it-IT" smtClean="0"/>
              <a:t>2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1" t="39075" r="54124" b="20187"/>
          <a:stretch/>
        </p:blipFill>
        <p:spPr bwMode="auto">
          <a:xfrm>
            <a:off x="1140182" y="1700808"/>
            <a:ext cx="6697133" cy="46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51520" y="312288"/>
            <a:ext cx="59443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Allegato 8. C .2</a:t>
            </a:r>
          </a:p>
          <a:p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Allestimento tipo per partecipazioni fieristiche prevalentemente in </a:t>
            </a:r>
            <a:r>
              <a:rPr lang="it-I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 Space</a:t>
            </a:r>
          </a:p>
          <a:p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Esempio Stand Medica 2017 - Düsseldorf</a:t>
            </a:r>
            <a:endParaRPr lang="it-IT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35D3-F7DF-4157-9D90-90B33D3D6C56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315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7" t="30982" r="56348" b="4304"/>
          <a:stretch/>
        </p:blipFill>
        <p:spPr bwMode="auto">
          <a:xfrm>
            <a:off x="4860032" y="723498"/>
            <a:ext cx="4152761" cy="552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/>
          <a:stretch/>
        </p:blipFill>
        <p:spPr bwMode="auto">
          <a:xfrm>
            <a:off x="2072080" y="3027097"/>
            <a:ext cx="2453683" cy="363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760192" cy="268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7668344" y="2159144"/>
            <a:ext cx="115212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850E-1810-41FD-8675-44A395A5E04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213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55</Words>
  <Application>Microsoft Office PowerPoint</Application>
  <PresentationFormat>Presentazione su schermo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Patrizia Ludi</dc:creator>
  <cp:lastModifiedBy>Silvana Laterza</cp:lastModifiedBy>
  <cp:revision>7</cp:revision>
  <cp:lastPrinted>2018-02-27T16:02:40Z</cp:lastPrinted>
  <dcterms:created xsi:type="dcterms:W3CDTF">2018-02-26T16:05:35Z</dcterms:created>
  <dcterms:modified xsi:type="dcterms:W3CDTF">2018-03-07T10:33:36Z</dcterms:modified>
</cp:coreProperties>
</file>