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</p:sldIdLst>
  <p:sldSz cx="9144000" cy="6858000" type="screen4x3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51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B05F-B8F1-41D4-BC92-BEF246631A26}" type="datetimeFigureOut">
              <a:rPr lang="it-IT" smtClean="0"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98E9-F226-4CC3-A95A-D3F1DA0CC9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998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B05F-B8F1-41D4-BC92-BEF246631A26}" type="datetimeFigureOut">
              <a:rPr lang="it-IT" smtClean="0"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98E9-F226-4CC3-A95A-D3F1DA0CC9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92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B05F-B8F1-41D4-BC92-BEF246631A26}" type="datetimeFigureOut">
              <a:rPr lang="it-IT" smtClean="0"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98E9-F226-4CC3-A95A-D3F1DA0CC9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46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B05F-B8F1-41D4-BC92-BEF246631A26}" type="datetimeFigureOut">
              <a:rPr lang="it-IT" smtClean="0"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98E9-F226-4CC3-A95A-D3F1DA0CC9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81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B05F-B8F1-41D4-BC92-BEF246631A26}" type="datetimeFigureOut">
              <a:rPr lang="it-IT" smtClean="0"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98E9-F226-4CC3-A95A-D3F1DA0CC9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69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B05F-B8F1-41D4-BC92-BEF246631A26}" type="datetimeFigureOut">
              <a:rPr lang="it-IT" smtClean="0"/>
              <a:t>07/03/2018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98E9-F226-4CC3-A95A-D3F1DA0CC9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65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B05F-B8F1-41D4-BC92-BEF246631A26}" type="datetimeFigureOut">
              <a:rPr lang="it-IT" smtClean="0"/>
              <a:t>07/03/2018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98E9-F226-4CC3-A95A-D3F1DA0CC9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21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B05F-B8F1-41D4-BC92-BEF246631A26}" type="datetimeFigureOut">
              <a:rPr lang="it-IT" smtClean="0"/>
              <a:t>07/03/2018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98E9-F226-4CC3-A95A-D3F1DA0CC9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67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B05F-B8F1-41D4-BC92-BEF246631A26}" type="datetimeFigureOut">
              <a:rPr lang="it-IT" smtClean="0"/>
              <a:t>07/03/2018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98E9-F226-4CC3-A95A-D3F1DA0CC9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32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B05F-B8F1-41D4-BC92-BEF246631A26}" type="datetimeFigureOut">
              <a:rPr lang="it-IT" smtClean="0"/>
              <a:t>07/03/2018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98E9-F226-4CC3-A95A-D3F1DA0CC9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11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B05F-B8F1-41D4-BC92-BEF246631A26}" type="datetimeFigureOut">
              <a:rPr lang="it-IT" smtClean="0"/>
              <a:t>07/03/2018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98E9-F226-4CC3-A95A-D3F1DA0CC9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77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EB05F-B8F1-41D4-BC92-BEF246631A26}" type="datetimeFigureOut">
              <a:rPr lang="it-IT" smtClean="0"/>
              <a:t>07/03/2018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398E9-F226-4CC3-A95A-D3F1DA0CC9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76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17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0" y="446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Allegato 8. D.1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Allestimento «tipo» per partecipazioni fieristiche prevalentemente in Spazi Individuali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5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07" r="4520" b="9872"/>
          <a:stretch/>
        </p:blipFill>
        <p:spPr>
          <a:xfrm>
            <a:off x="20705" y="0"/>
            <a:ext cx="9146213" cy="6785992"/>
          </a:xfrm>
          <a:prstGeom prst="rect">
            <a:avLst/>
          </a:prstGeom>
        </p:spPr>
      </p:pic>
      <p:pic>
        <p:nvPicPr>
          <p:cNvPr id="3" name="Picture 2" descr="Risultato immagine per pers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968" b="91614" l="24769" r="41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6" t="16410" r="60259"/>
          <a:stretch/>
        </p:blipFill>
        <p:spPr bwMode="auto">
          <a:xfrm>
            <a:off x="1691680" y="3140968"/>
            <a:ext cx="423338" cy="202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93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Risultato immagine per perso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26" b="83804" l="74462" r="93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66" t="12612" r="4318" b="16725"/>
          <a:stretch/>
        </p:blipFill>
        <p:spPr bwMode="auto">
          <a:xfrm>
            <a:off x="5940152" y="3284984"/>
            <a:ext cx="1048453" cy="282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humbs.dreamstime.com/z/business-team-five-people-isolated-1685035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6207" l="5308" r="44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83" t="8174" r="56475" b="15834"/>
          <a:stretch/>
        </p:blipFill>
        <p:spPr bwMode="auto">
          <a:xfrm>
            <a:off x="1547663" y="2708920"/>
            <a:ext cx="1260275" cy="20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26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3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Risultato immagine per pers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68" b="91614" l="24769" r="41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6" t="16410" r="60259"/>
          <a:stretch/>
        </p:blipFill>
        <p:spPr bwMode="auto">
          <a:xfrm>
            <a:off x="4067944" y="3284984"/>
            <a:ext cx="875022" cy="433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589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15</Words>
  <Application>Microsoft Office PowerPoint</Application>
  <PresentationFormat>Presentazione su schermo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Patrizia Ludi</dc:creator>
  <cp:lastModifiedBy>Silvana Laterza</cp:lastModifiedBy>
  <cp:revision>12</cp:revision>
  <cp:lastPrinted>2018-02-27T15:58:46Z</cp:lastPrinted>
  <dcterms:created xsi:type="dcterms:W3CDTF">2018-02-27T09:22:58Z</dcterms:created>
  <dcterms:modified xsi:type="dcterms:W3CDTF">2018-03-07T10:35:28Z</dcterms:modified>
</cp:coreProperties>
</file>